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3" r:id="rId2"/>
    <p:sldId id="294" r:id="rId3"/>
    <p:sldId id="273" r:id="rId4"/>
    <p:sldId id="290" r:id="rId5"/>
    <p:sldId id="275" r:id="rId6"/>
    <p:sldId id="276" r:id="rId7"/>
    <p:sldId id="285" r:id="rId8"/>
    <p:sldId id="286" r:id="rId9"/>
    <p:sldId id="288" r:id="rId10"/>
    <p:sldId id="289" r:id="rId11"/>
    <p:sldId id="287" r:id="rId12"/>
    <p:sldId id="291" r:id="rId13"/>
    <p:sldId id="292" r:id="rId14"/>
    <p:sldId id="282" r:id="rId15"/>
    <p:sldId id="28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14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337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4893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741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19711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33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954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66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48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89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3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77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530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312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70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A003D-BC09-41DA-B3D4-16CAC52379FF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C24CB8D-9928-47AC-AF5A-60D3024BE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583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learningapps.org/1165073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kpolyakov.spb.ru/school/oge/gen.php?action=viewAllEgeNo&amp;egeId=109&amp;cat121=on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kpolyakov.spb.ru/school/oge/gen.php?action=viewAllEgeNo&amp;egeId=110&amp;cat122=on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ge.yandex.ru/informatics/question/B5/1/" TargetMode="Externa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38330" y="624110"/>
            <a:ext cx="7966281" cy="1280890"/>
          </a:xfrm>
        </p:spPr>
        <p:txBody>
          <a:bodyPr/>
          <a:lstStyle/>
          <a:p>
            <a:r>
              <a:rPr lang="ru-RU" i="1" dirty="0"/>
              <a:t>Тема: Программирование циклических алгоритмов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631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1020116" cy="1000710"/>
          </a:xfrm>
        </p:spPr>
        <p:txBody>
          <a:bodyPr/>
          <a:lstStyle/>
          <a:p>
            <a:r>
              <a:rPr lang="ru-RU" i="1" dirty="0"/>
              <a:t>Основные алгоритмические структуры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192901"/>
            <a:ext cx="5157787" cy="5085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411188"/>
            <a:ext cx="6736424" cy="3684588"/>
          </a:xfrm>
        </p:spPr>
        <p:txBody>
          <a:bodyPr>
            <a:normAutofit/>
          </a:bodyPr>
          <a:lstStyle/>
          <a:p>
            <a:r>
              <a:rPr lang="ru-RU" i="1" dirty="0"/>
              <a:t>Линейная</a:t>
            </a:r>
          </a:p>
          <a:p>
            <a:r>
              <a:rPr lang="ru-RU" i="1" dirty="0"/>
              <a:t>Ветвление (полная форма )</a:t>
            </a:r>
          </a:p>
          <a:p>
            <a:r>
              <a:rPr lang="ru-RU" i="1" dirty="0"/>
              <a:t>Ветвление (сокращенная форма)</a:t>
            </a:r>
          </a:p>
          <a:p>
            <a:r>
              <a:rPr lang="ru-RU" i="1" dirty="0"/>
              <a:t>Ветвление, содержащее составное условие</a:t>
            </a:r>
          </a:p>
          <a:p>
            <a:r>
              <a:rPr lang="ru-RU" i="1" dirty="0"/>
              <a:t>Повторение (цикл с предусловием)</a:t>
            </a:r>
          </a:p>
          <a:p>
            <a:r>
              <a:rPr lang="ru-RU" i="1" dirty="0"/>
              <a:t>Повторение (цикл с постусловием)</a:t>
            </a:r>
          </a:p>
          <a:p>
            <a:r>
              <a:rPr lang="ru-RU" i="1" dirty="0"/>
              <a:t>Цикл с заданным числом повторений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8674768" y="1843589"/>
            <a:ext cx="2606008" cy="50858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Объект 6">
            <a:hlinkClick r:id="rId2"/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994466" y="1528549"/>
            <a:ext cx="3360922" cy="457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563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7980" y="752126"/>
            <a:ext cx="8911687" cy="1280890"/>
          </a:xfrm>
        </p:spPr>
        <p:txBody>
          <a:bodyPr/>
          <a:lstStyle/>
          <a:p>
            <a:r>
              <a:rPr lang="ru-RU" dirty="0">
                <a:hlinkClick r:id="rId2"/>
              </a:rPr>
              <a:t>Задание по теме Цикл с параметром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856061" y="3990490"/>
            <a:ext cx="4338674" cy="2099414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555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24" y="624110"/>
            <a:ext cx="9712387" cy="162531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hlinkClick r:id="rId2"/>
              </a:rPr>
              <a:t>Тест:</a:t>
            </a:r>
            <a:br>
              <a:rPr lang="en-US" b="1" dirty="0">
                <a:hlinkClick r:id="rId2"/>
              </a:rPr>
            </a:br>
            <a:r>
              <a:rPr lang="ru-RU" b="1" dirty="0">
                <a:hlinkClick r:id="rId2"/>
              </a:rPr>
              <a:t>Алгоритмы обработки массивов на алгоритмическом языке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465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/>
              </a:rPr>
              <a:t>Тест «Цикл с предусловием»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555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Ответить по вариантам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81732" y="1951945"/>
            <a:ext cx="7207643" cy="30202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5072" y="2272110"/>
            <a:ext cx="221932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605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75086" y="365125"/>
            <a:ext cx="5680302" cy="1325563"/>
          </a:xfrm>
        </p:spPr>
        <p:txBody>
          <a:bodyPr/>
          <a:lstStyle/>
          <a:p>
            <a:r>
              <a:rPr lang="ru-RU" i="1" dirty="0"/>
              <a:t>Цикл с параметром (со счетчиком)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487886" y="1681163"/>
            <a:ext cx="4867502" cy="823912"/>
          </a:xfrm>
        </p:spPr>
        <p:txBody>
          <a:bodyPr/>
          <a:lstStyle/>
          <a:p>
            <a:r>
              <a:rPr lang="ru-RU" dirty="0"/>
              <a:t>Вопрос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04801" y="365125"/>
            <a:ext cx="5370286" cy="6279824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896961"/>
            <a:ext cx="5183188" cy="3684588"/>
          </a:xfrm>
        </p:spPr>
        <p:txBody>
          <a:bodyPr/>
          <a:lstStyle/>
          <a:p>
            <a:r>
              <a:rPr lang="ru-RU" dirty="0"/>
              <a:t>Что будет напечатано в результате выполнения программы</a:t>
            </a:r>
          </a:p>
          <a:p>
            <a:r>
              <a:rPr lang="ru-RU" dirty="0"/>
              <a:t>Сколько раз будет повторятся цикл</a:t>
            </a:r>
          </a:p>
        </p:txBody>
      </p:sp>
    </p:spTree>
    <p:extLst>
      <p:ext uri="{BB962C8B-B14F-4D97-AF65-F5344CB8AC3E}">
        <p14:creationId xmlns:p14="http://schemas.microsoft.com/office/powerpoint/2010/main" val="2990327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89212" y="4903304"/>
            <a:ext cx="8675136" cy="999721"/>
          </a:xfrm>
        </p:spPr>
        <p:txBody>
          <a:bodyPr/>
          <a:lstStyle/>
          <a:p>
            <a:r>
              <a:rPr lang="ru-RU" dirty="0"/>
              <a:t>Для того, чтобы написать программу, глядя на блок схему, нужно знать операторы циклов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313" y="624110"/>
            <a:ext cx="9109005" cy="422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0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5990" y="630973"/>
            <a:ext cx="5357813" cy="759619"/>
          </a:xfrm>
        </p:spPr>
        <p:txBody>
          <a:bodyPr/>
          <a:lstStyle/>
          <a:p>
            <a:r>
              <a:rPr lang="ru-RU" i="1" dirty="0"/>
              <a:t>Цикл с предусловием</a:t>
            </a: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9207" y="1724910"/>
            <a:ext cx="5168297" cy="5184935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23215" y="1487424"/>
            <a:ext cx="5227320" cy="506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u="sng" dirty="0"/>
              <a:t>Вопрос. </a:t>
            </a:r>
          </a:p>
          <a:p>
            <a:pPr marL="0" indent="0">
              <a:buNone/>
            </a:pPr>
            <a:r>
              <a:rPr lang="ru-RU" b="1" i="1" dirty="0"/>
              <a:t>1.Какой оператор нужно использовать для записи условия в программе по данной блок схеме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&lt;  &gt;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Repeat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Until</a:t>
            </a:r>
            <a:r>
              <a:rPr lang="ru-RU" b="1" dirty="0">
                <a:solidFill>
                  <a:srgbClr val="FF0000"/>
                </a:solidFill>
              </a:rPr>
              <a:t> &lt;  &gt;;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6461760" y="4194048"/>
            <a:ext cx="97536" cy="87782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861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" y="1724910"/>
            <a:ext cx="4814940" cy="511757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5990" y="630973"/>
            <a:ext cx="5357813" cy="759619"/>
          </a:xfrm>
        </p:spPr>
        <p:txBody>
          <a:bodyPr/>
          <a:lstStyle/>
          <a:p>
            <a:r>
              <a:rPr lang="ru-RU" i="1" dirty="0"/>
              <a:t>Цикл с предусловием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23215" y="1487424"/>
            <a:ext cx="5227320" cy="506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u="sng" dirty="0"/>
              <a:t>Вопрос. </a:t>
            </a:r>
          </a:p>
          <a:p>
            <a:pPr marL="0" indent="0">
              <a:buNone/>
            </a:pPr>
            <a:r>
              <a:rPr lang="ru-RU" b="1" i="1" dirty="0"/>
              <a:t>1.Какой оператор нужно использовать для записи условия в программе по данной блок схеме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&lt;  &gt;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    </a:t>
            </a:r>
            <a:r>
              <a:rPr lang="en-US" b="1" strike="sngStrike" dirty="0">
                <a:solidFill>
                  <a:srgbClr val="FF0000"/>
                </a:solidFill>
              </a:rPr>
              <a:t>Repeat</a:t>
            </a:r>
            <a:endParaRPr lang="ru-RU" b="1" strike="sngStrik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    </a:t>
            </a:r>
            <a:r>
              <a:rPr lang="en-US" b="1" strike="sngStrike" dirty="0">
                <a:solidFill>
                  <a:srgbClr val="FF0000"/>
                </a:solidFill>
              </a:rPr>
              <a:t>Until</a:t>
            </a:r>
            <a:r>
              <a:rPr lang="ru-RU" b="1" strike="sngStrike" dirty="0">
                <a:solidFill>
                  <a:srgbClr val="FF0000"/>
                </a:solidFill>
              </a:rPr>
              <a:t> &lt;  &gt;;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6461760" y="4194048"/>
            <a:ext cx="97536" cy="87782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49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7412" y="696797"/>
            <a:ext cx="5617976" cy="1325563"/>
          </a:xfrm>
        </p:spPr>
        <p:txBody>
          <a:bodyPr/>
          <a:lstStyle/>
          <a:p>
            <a:r>
              <a:rPr lang="ru-RU" i="1" dirty="0"/>
              <a:t>Цикл с постусловием</a:t>
            </a:r>
          </a:p>
        </p:txBody>
      </p:sp>
      <p:pic>
        <p:nvPicPr>
          <p:cNvPr id="11" name="Объект 10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5812" y="1297286"/>
            <a:ext cx="4674556" cy="5348167"/>
          </a:xfrm>
          <a:prstGeom prst="rect">
            <a:avLst/>
          </a:prstGeom>
        </p:spPr>
      </p:pic>
      <p:sp>
        <p:nvSpPr>
          <p:cNvPr id="8" name="Объект 5"/>
          <p:cNvSpPr>
            <a:spLocks noGrp="1"/>
          </p:cNvSpPr>
          <p:nvPr>
            <p:ph sz="quarter" idx="4"/>
          </p:nvPr>
        </p:nvSpPr>
        <p:spPr>
          <a:xfrm>
            <a:off x="6172200" y="2257914"/>
            <a:ext cx="5183188" cy="3931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u="sng" dirty="0"/>
              <a:t>Вопрос. </a:t>
            </a:r>
          </a:p>
          <a:p>
            <a:pPr marL="0" indent="0">
              <a:buNone/>
            </a:pPr>
            <a:r>
              <a:rPr lang="ru-RU" b="1" dirty="0"/>
              <a:t>1.Какой оператор нужно использовать  для записи условия в программе по данной блок схеме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&lt;  &gt;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b="1" dirty="0"/>
              <a:t> 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Repeat</a:t>
            </a:r>
          </a:p>
          <a:p>
            <a:pPr marL="457200" lvl="1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Until </a:t>
            </a:r>
            <a:r>
              <a:rPr lang="ru-RU" b="1" dirty="0">
                <a:solidFill>
                  <a:srgbClr val="FF0000"/>
                </a:solidFill>
              </a:rPr>
              <a:t>&lt;  &gt;;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6442397" y="4502434"/>
            <a:ext cx="190051" cy="788894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927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0494" y="365125"/>
            <a:ext cx="5384894" cy="1325563"/>
          </a:xfrm>
        </p:spPr>
        <p:txBody>
          <a:bodyPr/>
          <a:lstStyle/>
          <a:p>
            <a:r>
              <a:rPr lang="ru-RU" i="1" dirty="0"/>
              <a:t>Цикл с постусловием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8236" y="1303930"/>
            <a:ext cx="4343220" cy="5514628"/>
          </a:xfrm>
          <a:prstGeom prst="rect">
            <a:avLst/>
          </a:prstGeom>
        </p:spPr>
      </p:pic>
      <p:sp>
        <p:nvSpPr>
          <p:cNvPr id="8" name="Объект 5"/>
          <p:cNvSpPr>
            <a:spLocks noGrp="1"/>
          </p:cNvSpPr>
          <p:nvPr>
            <p:ph sz="quarter" idx="4"/>
          </p:nvPr>
        </p:nvSpPr>
        <p:spPr>
          <a:xfrm>
            <a:off x="6172200" y="1690688"/>
            <a:ext cx="5183188" cy="4817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u="sng" dirty="0"/>
              <a:t>Вопрос. </a:t>
            </a:r>
          </a:p>
          <a:p>
            <a:pPr marL="0" indent="0">
              <a:buNone/>
            </a:pPr>
            <a:r>
              <a:rPr lang="ru-RU" b="1" i="1" dirty="0"/>
              <a:t>1.Какой оператор используется для записи условия </a:t>
            </a:r>
          </a:p>
          <a:p>
            <a:pPr marL="0" indent="0">
              <a:buNone/>
            </a:pPr>
            <a:r>
              <a:rPr lang="en-US" b="1" i="1" strike="sngStrike" dirty="0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ru-RU" b="1" i="1" strike="sngStrike" dirty="0">
                <a:solidFill>
                  <a:schemeClr val="accent6">
                    <a:lumMod val="75000"/>
                  </a:schemeClr>
                </a:solidFill>
              </a:rPr>
              <a:t> &lt;  &gt;  </a:t>
            </a:r>
            <a:r>
              <a:rPr lang="en-US" b="1" i="1" strike="sngStrike" dirty="0">
                <a:solidFill>
                  <a:schemeClr val="accent6">
                    <a:lumMod val="75000"/>
                  </a:schemeClr>
                </a:solidFill>
              </a:rPr>
              <a:t>do</a:t>
            </a:r>
            <a:endParaRPr lang="ru-RU" b="1" i="1" strike="sngStrike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/>
              <a:t> </a:t>
            </a:r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Repeat</a:t>
            </a:r>
            <a:endParaRPr lang="ru-RU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Until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>
                <a:solidFill>
                  <a:srgbClr val="FF0000"/>
                </a:solidFill>
              </a:rPr>
              <a:t>&lt;  &gt;;</a:t>
            </a:r>
            <a:endParaRPr lang="ru-RU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285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62400" y="462661"/>
            <a:ext cx="7368603" cy="1325563"/>
          </a:xfrm>
        </p:spPr>
        <p:txBody>
          <a:bodyPr>
            <a:noAutofit/>
          </a:bodyPr>
          <a:lstStyle/>
          <a:p>
            <a:r>
              <a:rPr lang="ru-RU" sz="3600" i="1" dirty="0"/>
              <a:t>Цикл с заданным количеством повторений</a:t>
            </a:r>
            <a:endParaRPr lang="ru-RU" sz="3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3148" y="1517905"/>
            <a:ext cx="4428597" cy="3706336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981699" y="2084832"/>
            <a:ext cx="5183188" cy="4468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u="sng" dirty="0"/>
              <a:t>Вопрос. </a:t>
            </a:r>
          </a:p>
          <a:p>
            <a:pPr marL="0" indent="0">
              <a:buNone/>
            </a:pPr>
            <a:r>
              <a:rPr lang="ru-RU" b="1" dirty="0"/>
              <a:t>1.Какой оператор нужно использовать  для записи условия в программе по данной блок схеме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While</a:t>
            </a:r>
            <a:r>
              <a:rPr lang="ru-RU" b="1" dirty="0">
                <a:solidFill>
                  <a:srgbClr val="FF0000"/>
                </a:solidFill>
              </a:rPr>
              <a:t> &lt;  &gt;  </a:t>
            </a:r>
            <a:r>
              <a:rPr lang="en-US" b="1" dirty="0">
                <a:solidFill>
                  <a:srgbClr val="FF0000"/>
                </a:solidFill>
              </a:rPr>
              <a:t>do</a:t>
            </a:r>
            <a:endParaRPr lang="ru-RU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ru-RU" b="1" dirty="0"/>
              <a:t> 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Repeat</a:t>
            </a:r>
          </a:p>
          <a:p>
            <a:pPr marL="457200" lvl="1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Until </a:t>
            </a:r>
            <a:r>
              <a:rPr lang="ru-RU" b="1" dirty="0">
                <a:solidFill>
                  <a:srgbClr val="FF0000"/>
                </a:solidFill>
              </a:rPr>
              <a:t>&lt;  &gt;;</a:t>
            </a:r>
          </a:p>
          <a:p>
            <a:pPr marL="457200" lvl="1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459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63168" y="1658018"/>
            <a:ext cx="4264152" cy="4870584"/>
          </a:xfrm>
          <a:prstGeom prst="rect">
            <a:avLst/>
          </a:prstGeo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40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002306"/>
            <a:ext cx="9144000" cy="96818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Любая из этих конструкций может быть дополнена, например структурой ветвления, поэтому </a:t>
            </a:r>
            <a:r>
              <a:rPr lang="ru-RU" b="1">
                <a:solidFill>
                  <a:schemeClr val="tx1"/>
                </a:solidFill>
              </a:rPr>
              <a:t>повторим все основные </a:t>
            </a:r>
            <a:r>
              <a:rPr lang="ru-RU" b="1" dirty="0">
                <a:solidFill>
                  <a:schemeClr val="tx1"/>
                </a:solidFill>
              </a:rPr>
              <a:t>алгоритмические структуры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475379"/>
              </p:ext>
            </p:extLst>
          </p:nvPr>
        </p:nvGraphicFramePr>
        <p:xfrm>
          <a:off x="2031999" y="1122363"/>
          <a:ext cx="8127999" cy="38642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16797651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95848679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68667338"/>
                    </a:ext>
                  </a:extLst>
                </a:gridCol>
              </a:tblGrid>
              <a:tr h="755289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Типы алгоритмических конструкций Цикл (повторение)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160199"/>
                  </a:ext>
                </a:extLst>
              </a:tr>
              <a:tr h="755289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Цикл с предусловием</a:t>
                      </a:r>
                    </a:p>
                    <a:p>
                      <a:pPr algn="ctr"/>
                      <a:r>
                        <a:rPr lang="ru-RU" dirty="0"/>
                        <a:t>(цикл – ПОКА)</a:t>
                      </a:r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Цикл с постусловием</a:t>
                      </a:r>
                    </a:p>
                    <a:p>
                      <a:r>
                        <a:rPr lang="ru-RU" dirty="0"/>
                        <a:t>(с заданным условием окончания работы)</a:t>
                      </a:r>
                    </a:p>
                    <a:p>
                      <a:r>
                        <a:rPr lang="ru-RU" dirty="0"/>
                        <a:t>(цикл –ДО)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Цикл с заданным числом повторений</a:t>
                      </a:r>
                    </a:p>
                    <a:p>
                      <a:r>
                        <a:rPr lang="ru-RU" dirty="0"/>
                        <a:t>(цикл с параметром)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633165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836" y="3017447"/>
            <a:ext cx="2266950" cy="15430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9116" y="3072680"/>
            <a:ext cx="2362200" cy="16002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9415" y="2917327"/>
            <a:ext cx="221932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1046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673</TotalTime>
  <Words>269</Words>
  <Application>Microsoft Office PowerPoint</Application>
  <PresentationFormat>Широкоэкранный</PresentationFormat>
  <Paragraphs>79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Легкий дым</vt:lpstr>
      <vt:lpstr>Тема: Программирование циклических алгоритмов</vt:lpstr>
      <vt:lpstr>Презентация PowerPoint</vt:lpstr>
      <vt:lpstr>Цикл с предусловием</vt:lpstr>
      <vt:lpstr>Цикл с предусловием</vt:lpstr>
      <vt:lpstr>Цикл с постусловием</vt:lpstr>
      <vt:lpstr>Цикл с постусловием</vt:lpstr>
      <vt:lpstr>Цикл с заданным количеством повторений</vt:lpstr>
      <vt:lpstr>Презентация PowerPoint</vt:lpstr>
      <vt:lpstr>Презентация PowerPoint</vt:lpstr>
      <vt:lpstr>Основные алгоритмические структуры</vt:lpstr>
      <vt:lpstr>Задание по теме Цикл с параметром</vt:lpstr>
      <vt:lpstr>Тест: Алгоритмы обработки массивов на алгоритмическом языке</vt:lpstr>
      <vt:lpstr>Тест «Цикл с предусловием»</vt:lpstr>
      <vt:lpstr>Ответить по вариантам</vt:lpstr>
      <vt:lpstr>Цикл с параметром (со счетчиком)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Nina Tayurskaya</dc:creator>
  <cp:lastModifiedBy>KM</cp:lastModifiedBy>
  <cp:revision>67</cp:revision>
  <dcterms:created xsi:type="dcterms:W3CDTF">2017-03-18T06:49:10Z</dcterms:created>
  <dcterms:modified xsi:type="dcterms:W3CDTF">2017-03-19T20:32:51Z</dcterms:modified>
</cp:coreProperties>
</file>